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43891200" cy="21945600"/>
  <p:notesSz cx="6858000" cy="9144000"/>
  <p:defaultTextStyle>
    <a:defPPr>
      <a:defRPr lang="en-US"/>
    </a:defPPr>
    <a:lvl1pPr marL="0" algn="l" defTabSz="3761991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1pPr>
    <a:lvl2pPr marL="1880996" algn="l" defTabSz="3761991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2pPr>
    <a:lvl3pPr marL="3761991" algn="l" defTabSz="3761991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3pPr>
    <a:lvl4pPr marL="5642987" algn="l" defTabSz="3761991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4pPr>
    <a:lvl5pPr marL="7523983" algn="l" defTabSz="3761991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5pPr>
    <a:lvl6pPr marL="9404978" algn="l" defTabSz="3761991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6pPr>
    <a:lvl7pPr marL="11285974" algn="l" defTabSz="3761991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7pPr>
    <a:lvl8pPr marL="13166969" algn="l" defTabSz="3761991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8pPr>
    <a:lvl9pPr marL="15047965" algn="l" defTabSz="3761991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CC"/>
    <a:srgbClr val="3366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150" y="-96"/>
      </p:cViewPr>
      <p:guideLst>
        <p:guide orient="horz" pos="6912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12801600" y="0"/>
            <a:ext cx="31089600" cy="219456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6199" tIns="188099" rIns="376199" bIns="18809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828800" y="10972800"/>
            <a:ext cx="219456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376199" tIns="188099" rIns="376199" bIns="188099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16160967" y="1706881"/>
            <a:ext cx="24505920" cy="9178137"/>
          </a:xfrm>
        </p:spPr>
        <p:txBody>
          <a:bodyPr lIns="188099" tIns="0" rIns="188099">
            <a:noAutofit/>
          </a:bodyPr>
          <a:lstStyle>
            <a:lvl1pPr algn="r">
              <a:defRPr sz="173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16101322" y="11327566"/>
            <a:ext cx="24550935" cy="3523993"/>
          </a:xfrm>
        </p:spPr>
        <p:txBody>
          <a:bodyPr lIns="188099" tIns="0" rIns="188099" bIns="0"/>
          <a:lstStyle>
            <a:lvl1pPr marL="0" indent="0" algn="r">
              <a:buNone/>
              <a:defRPr sz="9100">
                <a:solidFill>
                  <a:srgbClr val="FFFFFF"/>
                </a:solidFill>
                <a:effectLst/>
              </a:defRPr>
            </a:lvl1pPr>
            <a:lvl2pPr marL="1880996" indent="0" algn="ctr">
              <a:buNone/>
            </a:lvl2pPr>
            <a:lvl3pPr marL="3761991" indent="0" algn="ctr">
              <a:buNone/>
            </a:lvl3pPr>
            <a:lvl4pPr marL="5642987" indent="0" algn="ctr">
              <a:buNone/>
            </a:lvl4pPr>
            <a:lvl5pPr marL="7523983" indent="0" algn="ctr">
              <a:buNone/>
            </a:lvl5pPr>
            <a:lvl6pPr marL="9404978" indent="0" algn="ctr">
              <a:buNone/>
            </a:lvl6pPr>
            <a:lvl7pPr marL="11285974" indent="0" algn="ctr">
              <a:buNone/>
            </a:lvl7pPr>
            <a:lvl8pPr marL="13166969" indent="0" algn="ctr">
              <a:buNone/>
            </a:lvl8pPr>
            <a:lvl9pPr marL="15047965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28181876" y="20985427"/>
            <a:ext cx="9611827" cy="726087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13533121" y="20985427"/>
            <a:ext cx="14053065" cy="73152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37828243" y="20979993"/>
            <a:ext cx="2824013" cy="73152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55360" y="879857"/>
            <a:ext cx="7315200" cy="18724880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878856"/>
            <a:ext cx="28895040" cy="1872488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365517" y="20985427"/>
            <a:ext cx="9611827" cy="726087"/>
          </a:xfrm>
        </p:spPr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94560" y="20979993"/>
            <a:ext cx="17556480" cy="73152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021580" y="20970240"/>
            <a:ext cx="2824013" cy="73152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0641" y="9029880"/>
            <a:ext cx="30026343" cy="4358640"/>
          </a:xfrm>
        </p:spPr>
        <p:txBody>
          <a:bodyPr tIns="0" anchor="t"/>
          <a:lstStyle>
            <a:lvl1pPr algn="r">
              <a:buNone/>
              <a:defRPr sz="173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0641" y="6096002"/>
            <a:ext cx="30026343" cy="2379223"/>
          </a:xfrm>
        </p:spPr>
        <p:txBody>
          <a:bodyPr anchor="b"/>
          <a:lstStyle>
            <a:lvl1pPr marL="0" indent="0" algn="r">
              <a:buNone/>
              <a:defRPr sz="8300">
                <a:solidFill>
                  <a:schemeClr val="tx1"/>
                </a:solidFill>
                <a:effectLst/>
              </a:defRPr>
            </a:lvl1pPr>
            <a:lvl2pPr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76343" y="20981793"/>
            <a:ext cx="9611827" cy="726087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29719" y="20981792"/>
            <a:ext cx="13898880" cy="73152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322970" y="20976359"/>
            <a:ext cx="2824013" cy="731520"/>
          </a:xfrm>
        </p:spPr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1" y="1024128"/>
            <a:ext cx="34761831" cy="36576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5120642"/>
            <a:ext cx="16898112" cy="14483081"/>
          </a:xfrm>
        </p:spPr>
        <p:txBody>
          <a:bodyPr anchor="t"/>
          <a:lstStyle>
            <a:lvl1pPr>
              <a:defRPr sz="11500"/>
            </a:lvl1pPr>
            <a:lvl2pPr>
              <a:defRPr sz="9900"/>
            </a:lvl2pPr>
            <a:lvl3pPr>
              <a:defRPr sz="8300"/>
            </a:lvl3pPr>
            <a:lvl4pPr>
              <a:defRPr sz="7500"/>
            </a:lvl4pPr>
            <a:lvl5pPr>
              <a:defRPr sz="75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58279" y="5120642"/>
            <a:ext cx="16898112" cy="14483081"/>
          </a:xfrm>
        </p:spPr>
        <p:txBody>
          <a:bodyPr anchor="t"/>
          <a:lstStyle>
            <a:lvl1pPr>
              <a:defRPr sz="11500"/>
            </a:lvl1pPr>
            <a:lvl2pPr>
              <a:defRPr sz="9900"/>
            </a:lvl2pPr>
            <a:lvl3pPr>
              <a:defRPr sz="8300"/>
            </a:lvl3pPr>
            <a:lvl4pPr>
              <a:defRPr sz="7500"/>
            </a:lvl4pPr>
            <a:lvl5pPr>
              <a:defRPr sz="75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1" y="1024128"/>
            <a:ext cx="34761831" cy="36576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18775680"/>
            <a:ext cx="16898112" cy="146304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7500" b="1">
                <a:solidFill>
                  <a:schemeClr val="tx2"/>
                </a:solidFill>
                <a:effectLst/>
              </a:defRPr>
            </a:lvl1pPr>
            <a:lvl2pPr>
              <a:buNone/>
              <a:defRPr sz="8300" b="1"/>
            </a:lvl2pPr>
            <a:lvl3pPr>
              <a:buNone/>
              <a:defRPr sz="7500" b="1"/>
            </a:lvl3pPr>
            <a:lvl4pPr>
              <a:buNone/>
              <a:defRPr sz="6500" b="1"/>
            </a:lvl4pPr>
            <a:lvl5pPr>
              <a:buNone/>
              <a:defRPr sz="65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20058279" y="18775680"/>
            <a:ext cx="16898112" cy="146304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7500" b="1">
                <a:solidFill>
                  <a:schemeClr val="tx2"/>
                </a:solidFill>
                <a:effectLst/>
              </a:defRPr>
            </a:lvl1pPr>
            <a:lvl2pPr>
              <a:buNone/>
              <a:defRPr sz="8300" b="1"/>
            </a:lvl2pPr>
            <a:lvl3pPr>
              <a:buNone/>
              <a:defRPr sz="7500" b="1"/>
            </a:lvl3pPr>
            <a:lvl4pPr>
              <a:buNone/>
              <a:defRPr sz="6500" b="1"/>
            </a:lvl4pPr>
            <a:lvl5pPr>
              <a:buNone/>
              <a:defRPr sz="65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194560" y="5477888"/>
            <a:ext cx="16898112" cy="13167360"/>
          </a:xfrm>
        </p:spPr>
        <p:txBody>
          <a:bodyPr/>
          <a:lstStyle>
            <a:lvl1pPr>
              <a:defRPr sz="9900"/>
            </a:lvl1pPr>
            <a:lvl2pPr>
              <a:defRPr sz="8300"/>
            </a:lvl2pPr>
            <a:lvl3pPr>
              <a:defRPr sz="7500"/>
            </a:lvl3pPr>
            <a:lvl4pPr>
              <a:defRPr sz="6500"/>
            </a:lvl4pPr>
            <a:lvl5pPr>
              <a:defRPr sz="65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058279" y="5477888"/>
            <a:ext cx="16898112" cy="13167360"/>
          </a:xfrm>
        </p:spPr>
        <p:txBody>
          <a:bodyPr/>
          <a:lstStyle>
            <a:lvl1pPr>
              <a:defRPr sz="9900"/>
            </a:lvl1pPr>
            <a:lvl2pPr>
              <a:defRPr sz="8300"/>
            </a:lvl2pPr>
            <a:lvl3pPr>
              <a:defRPr sz="7500"/>
            </a:lvl3pPr>
            <a:lvl4pPr>
              <a:defRPr sz="6500"/>
            </a:lvl4pPr>
            <a:lvl5pPr>
              <a:defRPr sz="65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1" y="1024128"/>
            <a:ext cx="34761831" cy="36576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731520"/>
            <a:ext cx="28309824" cy="3755136"/>
          </a:xfrm>
        </p:spPr>
        <p:txBody>
          <a:bodyPr wrap="square" anchor="b"/>
          <a:lstStyle>
            <a:lvl1pPr algn="l">
              <a:buNone/>
              <a:defRPr lang="en-US" sz="99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194560" y="4791731"/>
            <a:ext cx="28309824" cy="1928039"/>
          </a:xfrm>
        </p:spPr>
        <p:txBody>
          <a:bodyPr rot="0" spcFirstLastPara="0" vertOverflow="overflow" horzOverflow="overflow" vert="horz" wrap="square" lIns="188099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5700"/>
            </a:lvl1pPr>
            <a:lvl2pPr>
              <a:buNone/>
              <a:defRPr sz="4900"/>
            </a:lvl2pPr>
            <a:lvl3pPr>
              <a:buNone/>
              <a:defRPr sz="4100"/>
            </a:lvl3pPr>
            <a:lvl4pPr>
              <a:buNone/>
              <a:defRPr sz="3700"/>
            </a:lvl4pPr>
            <a:lvl5pPr>
              <a:buNone/>
              <a:defRPr sz="37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194560" y="6827521"/>
            <a:ext cx="34747200" cy="13989607"/>
          </a:xfrm>
        </p:spPr>
        <p:txBody>
          <a:bodyPr/>
          <a:lstStyle>
            <a:lvl1pPr>
              <a:defRPr sz="13200"/>
            </a:lvl1pPr>
            <a:lvl2pPr>
              <a:defRPr sz="11500"/>
            </a:lvl2pPr>
            <a:lvl3pPr>
              <a:defRPr sz="9900"/>
            </a:lvl3pPr>
            <a:lvl4pPr>
              <a:defRPr sz="8300"/>
            </a:lvl4pPr>
            <a:lvl5pPr>
              <a:defRPr sz="83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2870250" y="3214941"/>
            <a:ext cx="20733729" cy="1380023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6199" tIns="188099" rIns="376199" bIns="188099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2864193" y="3196214"/>
            <a:ext cx="20733729" cy="1380023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6199" tIns="188099" rIns="376199" bIns="188099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67671" y="3657600"/>
            <a:ext cx="16459200" cy="6583680"/>
          </a:xfrm>
        </p:spPr>
        <p:txBody>
          <a:bodyPr vert="horz" anchor="b"/>
          <a:lstStyle>
            <a:lvl1pPr algn="l">
              <a:buNone/>
              <a:defRPr sz="124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67671" y="10507629"/>
            <a:ext cx="16459200" cy="6144768"/>
          </a:xfrm>
        </p:spPr>
        <p:txBody>
          <a:bodyPr rot="0" spcFirstLastPara="0" vertOverflow="overflow" horzOverflow="overflow" vert="horz" wrap="square" lIns="338580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5700" baseline="0">
                <a:solidFill>
                  <a:schemeClr val="tx1"/>
                </a:solidFill>
              </a:defRPr>
            </a:lvl1pPr>
            <a:lvl2pPr>
              <a:defRPr sz="49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3185673" y="3331207"/>
            <a:ext cx="20189952" cy="13459968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1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39136320" y="0"/>
            <a:ext cx="4754880" cy="219456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76199" tIns="188099" rIns="376199" bIns="18809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2194560" y="1024128"/>
            <a:ext cx="34747200" cy="3657600"/>
          </a:xfrm>
          <a:prstGeom prst="rect">
            <a:avLst/>
          </a:prstGeom>
        </p:spPr>
        <p:txBody>
          <a:bodyPr vert="horz" lIns="188099" tIns="0" rIns="188099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2194560" y="5150131"/>
            <a:ext cx="34747200" cy="15508224"/>
          </a:xfrm>
          <a:prstGeom prst="rect">
            <a:avLst/>
          </a:prstGeom>
        </p:spPr>
        <p:txBody>
          <a:bodyPr vert="horz" lIns="376199" tIns="188099" rIns="376199" bIns="188099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20380493" y="20985427"/>
            <a:ext cx="9611827" cy="726087"/>
          </a:xfrm>
          <a:prstGeom prst="rect">
            <a:avLst/>
          </a:prstGeom>
        </p:spPr>
        <p:txBody>
          <a:bodyPr vert="horz" lIns="376199" tIns="0" rIns="376199" bIns="0" anchor="b"/>
          <a:lstStyle>
            <a:lvl1pPr algn="l" eaLnBrk="1" latinLnBrk="0" hangingPunct="1">
              <a:defRPr kumimoji="0" sz="4100">
                <a:solidFill>
                  <a:schemeClr val="tx2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194560" y="20985427"/>
            <a:ext cx="17556480" cy="731520"/>
          </a:xfrm>
          <a:prstGeom prst="rect">
            <a:avLst/>
          </a:prstGeom>
        </p:spPr>
        <p:txBody>
          <a:bodyPr vert="horz" lIns="376199" tIns="0" rIns="376199" bIns="0" anchor="b"/>
          <a:lstStyle>
            <a:lvl1pPr algn="r" eaLnBrk="1" latinLnBrk="0" hangingPunct="1">
              <a:defRPr kumimoji="0" sz="4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30006951" y="20979993"/>
            <a:ext cx="2824013" cy="73152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4500">
                <a:solidFill>
                  <a:schemeClr val="tx2"/>
                </a:solidFill>
              </a:defRPr>
            </a:lvl1pPr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rtl="0" eaLnBrk="1" latinLnBrk="0" hangingPunct="1">
        <a:spcBef>
          <a:spcPct val="0"/>
        </a:spcBef>
        <a:buNone/>
        <a:defRPr kumimoji="0" sz="156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1128597" indent="-1128597" algn="l" rtl="0" eaLnBrk="1" latinLnBrk="0" hangingPunct="1">
        <a:spcBef>
          <a:spcPts val="2468"/>
        </a:spcBef>
        <a:buClr>
          <a:schemeClr val="tx2"/>
        </a:buClr>
        <a:buSzPct val="73000"/>
        <a:buFont typeface="Wingdings 2"/>
        <a:buChar char=""/>
        <a:defRPr kumimoji="0" sz="107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144336" indent="-940498" algn="l" rtl="0" eaLnBrk="1" latinLnBrk="0" hangingPunct="1">
        <a:spcBef>
          <a:spcPts val="2057"/>
        </a:spcBef>
        <a:buClr>
          <a:schemeClr val="accent4"/>
        </a:buClr>
        <a:buSzPct val="80000"/>
        <a:buFont typeface="Wingdings 2"/>
        <a:buChar char=""/>
        <a:defRPr kumimoji="0" sz="95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3122453" indent="-940498" algn="l" rtl="0" eaLnBrk="1" latinLnBrk="0" hangingPunct="1">
        <a:spcBef>
          <a:spcPts val="1645"/>
        </a:spcBef>
        <a:buClr>
          <a:schemeClr val="accent4"/>
        </a:buClr>
        <a:buSzPct val="60000"/>
        <a:buFont typeface="Wingdings"/>
        <a:buChar char=""/>
        <a:defRPr kumimoji="0"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4138190" indent="-940498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8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5266788" indent="-940498" algn="l" rtl="0" eaLnBrk="1" latinLnBrk="0" hangingPunct="1">
        <a:spcBef>
          <a:spcPts val="1645"/>
        </a:spcBef>
        <a:buClr>
          <a:schemeClr val="accent4"/>
        </a:buClr>
        <a:buSzPct val="70000"/>
        <a:buFont typeface="Wingdings"/>
        <a:buChar char=""/>
        <a:defRPr kumimoji="0" sz="7500" kern="1200">
          <a:solidFill>
            <a:schemeClr val="tx1"/>
          </a:solidFill>
          <a:latin typeface="+mn-lt"/>
          <a:ea typeface="+mn-ea"/>
          <a:cs typeface="+mn-cs"/>
        </a:defRPr>
      </a:lvl5pPr>
      <a:lvl6pPr marL="6056806" indent="-752399" algn="l" rtl="0" eaLnBrk="1" latinLnBrk="0" hangingPunct="1">
        <a:spcBef>
          <a:spcPts val="1645"/>
        </a:spcBef>
        <a:buClr>
          <a:schemeClr val="accent4"/>
        </a:buClr>
        <a:buSzPct val="80000"/>
        <a:buFont typeface="Wingdings 2"/>
        <a:buChar char=""/>
        <a:defRPr kumimoji="0" sz="75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6884444" indent="-752399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65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7599222" indent="-752399" algn="l" rtl="0" eaLnBrk="1" latinLnBrk="0" hangingPunct="1">
        <a:spcBef>
          <a:spcPts val="1235"/>
        </a:spcBef>
        <a:buClr>
          <a:schemeClr val="accent4"/>
        </a:buClr>
        <a:buSzPct val="100000"/>
        <a:buChar char="•"/>
        <a:defRPr kumimoji="0" sz="65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8464480" indent="-752399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57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8809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7619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64298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75239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94049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12859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316696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50479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19200" y="812800"/>
            <a:ext cx="41554400" cy="4775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19200" y="6400800"/>
            <a:ext cx="9313333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966223" y="6400800"/>
            <a:ext cx="9313333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713246" y="6400800"/>
            <a:ext cx="9313333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460267" y="6400800"/>
            <a:ext cx="9313333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76400" y="1127205"/>
            <a:ext cx="40640000" cy="176458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10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poster title</a:t>
            </a:r>
            <a:endParaRPr lang="en-US" sz="10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76400" y="2956005"/>
            <a:ext cx="40640000" cy="1107996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names of authors</a:t>
            </a:r>
            <a:endParaRPr lang="en-US" sz="6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76400" y="4175205"/>
            <a:ext cx="40640000" cy="1107996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</a:t>
            </a:r>
            <a:r>
              <a:rPr lang="en-US" sz="6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add institutions</a:t>
            </a:r>
            <a:endParaRPr lang="en-US" sz="6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59467" y="6656626"/>
            <a:ext cx="8432800" cy="86177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59467" y="7620001"/>
            <a:ext cx="8432800" cy="615553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59467" y="12949873"/>
            <a:ext cx="8432800" cy="86177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59467" y="13913248"/>
            <a:ext cx="8432800" cy="615553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900533" y="6656626"/>
            <a:ext cx="8432800" cy="86177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900533" y="7620001"/>
            <a:ext cx="8432800" cy="615553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900533" y="12949873"/>
            <a:ext cx="8432800" cy="86177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900533" y="13913248"/>
            <a:ext cx="8432800" cy="615553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900533" y="17324626"/>
            <a:ext cx="8432800" cy="86177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900533" y="18288001"/>
            <a:ext cx="8432800" cy="615553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406489" y="6656626"/>
            <a:ext cx="8432800" cy="86177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and Methods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406489" y="7620001"/>
            <a:ext cx="8432800" cy="615553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153512" y="6656626"/>
            <a:ext cx="8432800" cy="86177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153512" y="7620001"/>
            <a:ext cx="8432800" cy="615553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8856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</TotalTime>
  <Words>66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Tom</cp:lastModifiedBy>
  <cp:revision>10</cp:revision>
  <dcterms:created xsi:type="dcterms:W3CDTF">2011-10-03T19:50:19Z</dcterms:created>
  <dcterms:modified xsi:type="dcterms:W3CDTF">2011-10-17T20:31:51Z</dcterms:modified>
</cp:coreProperties>
</file>